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9" r:id="rId6"/>
    <p:sldId id="267" r:id="rId7"/>
    <p:sldId id="268" r:id="rId8"/>
    <p:sldId id="261" r:id="rId9"/>
    <p:sldId id="263" r:id="rId10"/>
    <p:sldId id="264" r:id="rId11"/>
    <p:sldId id="265" r:id="rId12"/>
    <p:sldId id="270" r:id="rId13"/>
    <p:sldId id="271" r:id="rId14"/>
    <p:sldId id="277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598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756F459-287D-BB48-868E-E8A14C905CA0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231AF3-CB66-BBB1-13BF-EC36AE03657A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0B5A9B8C-5FE8-65D0-2402-D79AA42255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6D8A16E-8E51-A968-B5E3-03474AA5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4CBCEC-0011-B545-3DB9-7C62054393C2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555" y="48863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FC35E1-6FCE-386B-F315-BF0E674046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8089" y="4340912"/>
            <a:ext cx="4562387" cy="2449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117179" y="1145093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Detailansichten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7" y="1431783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190684"/>
            <a:ext cx="0" cy="5742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0" y="1180406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279263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555495"/>
                  </p:ext>
                </p:extLst>
              </p:nvPr>
            </p:nvGraphicFramePr>
            <p:xfrm rot="5400000">
              <a:off x="2004477" y="-2091815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2004477" y="-2091815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 err="1">
                <a:sym typeface="Wingdings" panose="05000000000000000000" pitchFamily="2" charset="2"/>
              </a:rPr>
              <a:t>Ertrag:ca</a:t>
            </a:r>
            <a:r>
              <a:rPr lang="de-AT" dirty="0">
                <a:sym typeface="Wingdings" panose="05000000000000000000" pitchFamily="2" charset="2"/>
              </a:rPr>
              <a:t>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36" y="2003005"/>
            <a:ext cx="418096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39242" y="1192985"/>
            <a:ext cx="4032061" cy="249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09307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25274" y="4337484"/>
            <a:ext cx="3167798" cy="18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75B56BB-7A73-790E-9849-E76D2B49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1F777-DAEE-CE2E-3284-DF2AEB87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96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19</cp:revision>
  <dcterms:created xsi:type="dcterms:W3CDTF">2022-11-24T07:01:19Z</dcterms:created>
  <dcterms:modified xsi:type="dcterms:W3CDTF">2022-11-24T22:25:22Z</dcterms:modified>
</cp:coreProperties>
</file>